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22EB6-B2DC-4DDA-9758-2BDD0E0815DC}" type="datetimeFigureOut">
              <a:rPr lang="hr-HR" smtClean="0"/>
              <a:t>4.3.2026.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0F783-C3B4-419A-9C87-6E3B556B23C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828281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22EB6-B2DC-4DDA-9758-2BDD0E0815DC}" type="datetimeFigureOut">
              <a:rPr lang="hr-HR" smtClean="0"/>
              <a:t>4.3.2026.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0F783-C3B4-419A-9C87-6E3B556B23C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35632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22EB6-B2DC-4DDA-9758-2BDD0E0815DC}" type="datetimeFigureOut">
              <a:rPr lang="hr-HR" smtClean="0"/>
              <a:t>4.3.2026.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0F783-C3B4-419A-9C87-6E3B556B23C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34646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22EB6-B2DC-4DDA-9758-2BDD0E0815DC}" type="datetimeFigureOut">
              <a:rPr lang="hr-HR" smtClean="0"/>
              <a:t>4.3.2026.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0F783-C3B4-419A-9C87-6E3B556B23C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95427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22EB6-B2DC-4DDA-9758-2BDD0E0815DC}" type="datetimeFigureOut">
              <a:rPr lang="hr-HR" smtClean="0"/>
              <a:t>4.3.2026.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0F783-C3B4-419A-9C87-6E3B556B23C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35593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22EB6-B2DC-4DDA-9758-2BDD0E0815DC}" type="datetimeFigureOut">
              <a:rPr lang="hr-HR" smtClean="0"/>
              <a:t>4.3.2026.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0F783-C3B4-419A-9C87-6E3B556B23C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40219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22EB6-B2DC-4DDA-9758-2BDD0E0815DC}" type="datetimeFigureOut">
              <a:rPr lang="hr-HR" smtClean="0"/>
              <a:t>4.3.2026.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0F783-C3B4-419A-9C87-6E3B556B23C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74414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22EB6-B2DC-4DDA-9758-2BDD0E0815DC}" type="datetimeFigureOut">
              <a:rPr lang="hr-HR" smtClean="0"/>
              <a:t>4.3.2026.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0F783-C3B4-419A-9C87-6E3B556B23C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27134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22EB6-B2DC-4DDA-9758-2BDD0E0815DC}" type="datetimeFigureOut">
              <a:rPr lang="hr-HR" smtClean="0"/>
              <a:t>4.3.2026.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0F783-C3B4-419A-9C87-6E3B556B23C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29072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22EB6-B2DC-4DDA-9758-2BDD0E0815DC}" type="datetimeFigureOut">
              <a:rPr lang="hr-HR" smtClean="0"/>
              <a:t>4.3.2026.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0F783-C3B4-419A-9C87-6E3B556B23C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07338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22EB6-B2DC-4DDA-9758-2BDD0E0815DC}" type="datetimeFigureOut">
              <a:rPr lang="hr-HR" smtClean="0"/>
              <a:t>4.3.2026.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0F783-C3B4-419A-9C87-6E3B556B23C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03209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822EB6-B2DC-4DDA-9758-2BDD0E0815DC}" type="datetimeFigureOut">
              <a:rPr lang="hr-HR" smtClean="0"/>
              <a:t>4.3.2026.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A0F783-C3B4-419A-9C87-6E3B556B23C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83579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612" y="1633537"/>
            <a:ext cx="11534775" cy="724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291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5463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7163"/>
            <a:ext cx="12192000" cy="701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4032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5391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55813"/>
            <a:ext cx="10515600" cy="4351338"/>
          </a:xfrm>
        </p:spPr>
        <p:txBody>
          <a:bodyPr/>
          <a:lstStyle/>
          <a:p>
            <a:endParaRPr lang="hr-H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6846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0184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8958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2764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0436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1164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9043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620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399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8673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0774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2733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529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4547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52425"/>
            <a:ext cx="12192000" cy="756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0871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8156" y="1809000"/>
            <a:ext cx="10515600" cy="4351338"/>
          </a:xfrm>
        </p:spPr>
        <p:txBody>
          <a:bodyPr/>
          <a:lstStyle/>
          <a:p>
            <a:endParaRPr lang="hr-H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47650"/>
            <a:ext cx="12192000" cy="735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2006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1958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3019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37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8516" y="0"/>
            <a:ext cx="12790516" cy="73628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194333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1792374"/>
            <a:ext cx="10515600" cy="4351338"/>
          </a:xfrm>
        </p:spPr>
        <p:txBody>
          <a:bodyPr/>
          <a:lstStyle/>
          <a:p>
            <a:endParaRPr lang="hr-H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6731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188" y="-23813"/>
            <a:ext cx="12250188" cy="688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2337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751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288"/>
            <a:ext cx="12192000" cy="688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4180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288"/>
            <a:ext cx="12192000" cy="688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2258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8130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17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2822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7643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12191999" cy="68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7315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429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32029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7150"/>
            <a:ext cx="12192000" cy="691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4498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6717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74349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9076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18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282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958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22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154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0"/>
            <a:ext cx="10325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677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1999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723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0</Words>
  <Application>Microsoft Office PowerPoint</Application>
  <PresentationFormat>Widescreen</PresentationFormat>
  <Paragraphs>0</Paragraphs>
  <Slides>43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ADMINRAD</dc:creator>
  <cp:lastModifiedBy>ADMINRAD</cp:lastModifiedBy>
  <cp:revision>9</cp:revision>
  <dcterms:created xsi:type="dcterms:W3CDTF">2026-03-04T07:46:37Z</dcterms:created>
  <dcterms:modified xsi:type="dcterms:W3CDTF">2026-03-04T08:32:06Z</dcterms:modified>
</cp:coreProperties>
</file>